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86F36-98F8-4CF6-9650-EB76F1B7DF8C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B7B71-E595-4BA1-ABC3-4680FE1D3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B7B71-E595-4BA1-ABC3-4680FE1D30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4EA8880-8F39-4CFF-BD15-42FAAE73FB40}" type="datetimeFigureOut">
              <a:rPr lang="ru-RU" smtClean="0"/>
              <a:pPr/>
              <a:t>01.09.2008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2C1D75-2D6C-4F25-B3F1-6D9FF00B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yagazeta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stitov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715304" cy="228601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just"/>
            <a:r>
              <a:rPr lang="en-US" sz="3800" dirty="0" smtClean="0">
                <a:solidFill>
                  <a:schemeClr val="tx1"/>
                </a:solidFill>
              </a:rPr>
              <a:t>          Russia</a:t>
            </a:r>
          </a:p>
          <a:p>
            <a:pPr algn="just"/>
            <a:r>
              <a:rPr lang="en-US" sz="3800" dirty="0" smtClean="0">
                <a:solidFill>
                  <a:schemeClr val="tx1"/>
                </a:solidFill>
              </a:rPr>
              <a:t>          Krasnodar city</a:t>
            </a:r>
          </a:p>
          <a:p>
            <a:pPr algn="just"/>
            <a:r>
              <a:rPr lang="en-US" sz="3800" dirty="0" smtClean="0">
                <a:solidFill>
                  <a:schemeClr val="tx1"/>
                </a:solidFill>
              </a:rPr>
              <a:t>        </a:t>
            </a:r>
            <a:r>
              <a:rPr lang="en-US" sz="3800" dirty="0" smtClean="0">
                <a:solidFill>
                  <a:schemeClr val="tx1"/>
                </a:solidFill>
                <a:hlinkClick r:id="rId3"/>
              </a:rPr>
              <a:t>“Novaya Gazeta” newspaper</a:t>
            </a:r>
            <a:endParaRPr lang="ru-RU" sz="3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 am ORL1.J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285728"/>
            <a:ext cx="4750167" cy="316256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714356"/>
            <a:ext cx="321471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5000" dirty="0" smtClean="0">
                <a:solidFill>
                  <a:prstClr val="whit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+mj-ea"/>
                <a:cs typeface="+mj-cs"/>
              </a:rPr>
              <a:t>Evgeny</a:t>
            </a:r>
          </a:p>
          <a:p>
            <a:pPr lvl="0" algn="ctr">
              <a:spcBef>
                <a:spcPct val="0"/>
              </a:spcBef>
            </a:pPr>
            <a:r>
              <a:rPr lang="en-US" sz="5000" dirty="0" smtClean="0">
                <a:solidFill>
                  <a:prstClr val="whit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+mj-ea"/>
                <a:cs typeface="+mj-cs"/>
              </a:rPr>
              <a:t>Titov</a:t>
            </a:r>
          </a:p>
          <a:p>
            <a:pPr lvl="0" algn="ctr">
              <a:spcBef>
                <a:spcPct val="0"/>
              </a:spcBef>
            </a:pPr>
            <a:endParaRPr lang="en-US" sz="5000" dirty="0" smtClean="0">
              <a:solidFill>
                <a:prstClr val="whit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rebuchet MS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prstClr val="white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rebuchet MS"/>
                <a:ea typeface="+mj-ea"/>
                <a:cs typeface="+mj-cs"/>
              </a:rPr>
              <a:t>    estitov@mail.ru</a:t>
            </a:r>
            <a:endParaRPr lang="ru-RU" sz="2800" dirty="0">
              <a:solidFill>
                <a:prstClr val="whit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rebuchet MS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35719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protected house  near the yard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643050"/>
            <a:ext cx="4357718" cy="3834792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20" y="1214422"/>
            <a:ext cx="8229600" cy="214314"/>
          </a:xfrm>
          <a:prstGeom prst="rect">
            <a:avLst/>
          </a:prstGeom>
          <a:ln w="19050" cap="flat" cmpd="sng" algn="ctr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lang="en-US" sz="2800" dirty="0" smtClean="0"/>
              <a:t>Kuban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vice-governor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Remezkoff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5572140"/>
            <a:ext cx="343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 was necessary to go there</a:t>
            </a:r>
            <a:endParaRPr lang="ru-RU" b="1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857752" y="2428868"/>
            <a:ext cx="285752" cy="31432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6072206"/>
            <a:ext cx="8584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get certificate, </a:t>
            </a:r>
            <a:r>
              <a:rPr lang="en-US" b="1" smtClean="0"/>
              <a:t>confirm  your  accessory  to  authority   is </a:t>
            </a:r>
            <a:r>
              <a:rPr lang="en-US" b="1" dirty="0" smtClean="0"/>
              <a:t>the only way</a:t>
            </a:r>
            <a:endParaRPr lang="ru-R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6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3643338" cy="57150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General photo of  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" name="Содержимое 9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357298"/>
            <a:ext cx="6251822" cy="4643470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643306" y="285728"/>
            <a:ext cx="3857652" cy="10001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vice-governor’s yard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2857520" cy="11430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I’m with poster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500174"/>
            <a:ext cx="5810291" cy="4357718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14810" y="857232"/>
            <a:ext cx="3500462" cy="85725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/>
              <a:t>(hidden camera)</a:t>
            </a:r>
            <a:endParaRPr lang="ru-RU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6072206"/>
            <a:ext cx="652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my goal is to meet any  patient of  psychiatric hospital</a:t>
            </a:r>
            <a:endParaRPr lang="ru-R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I’v</a:t>
            </a:r>
            <a:r>
              <a:rPr lang="en-US" sz="2800" dirty="0" smtClean="0">
                <a:solidFill>
                  <a:schemeClr val="tx1"/>
                </a:solidFill>
              </a:rPr>
              <a:t> met psychiatric hospital patient 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785926"/>
            <a:ext cx="6381795" cy="478634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1071546"/>
            <a:ext cx="8229600" cy="57150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hidden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camera)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57150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contact Evgeny Titov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325112"/>
          </a:xfrm>
          <a:noFill/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Arial" pitchFamily="34" charset="0"/>
              </a:rPr>
              <a:t>Russia, Krasnodar, “Novaya Gazeta”</a:t>
            </a:r>
          </a:p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mob.         +7 928 255 25 35</a:t>
            </a:r>
          </a:p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E-mail:       </a:t>
            </a:r>
            <a:r>
              <a:rPr lang="en-US" sz="3000" dirty="0" smtClean="0">
                <a:latin typeface="Arial" pitchFamily="34" charset="0"/>
                <a:cs typeface="Arial" pitchFamily="34" charset="0"/>
                <a:hlinkClick r:id="rId2"/>
              </a:rPr>
              <a:t>estitov@mail.ru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www.novayagazeta.ru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89</Words>
  <Application>Microsoft Office PowerPoint</Application>
  <PresentationFormat>Экран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Слайд 1</vt:lpstr>
      <vt:lpstr> protected house  near the yard </vt:lpstr>
      <vt:lpstr>General photo of   </vt:lpstr>
      <vt:lpstr>I’m with poster</vt:lpstr>
      <vt:lpstr>I’v met psychiatric hospital patient  </vt:lpstr>
      <vt:lpstr>contact Evgeny Titov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Evgeny Titov</dc:title>
  <dc:creator>user</dc:creator>
  <cp:lastModifiedBy>user</cp:lastModifiedBy>
  <cp:revision>60</cp:revision>
  <dcterms:created xsi:type="dcterms:W3CDTF">2008-08-21T14:41:38Z</dcterms:created>
  <dcterms:modified xsi:type="dcterms:W3CDTF">2008-09-01T05:17:26Z</dcterms:modified>
</cp:coreProperties>
</file>